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AE28947-A4B3-4F1E-BF8D-89BB2A4FBFA2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8785AC1-65DF-4E4F-9920-0721B95E05A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-152400"/>
            <a:ext cx="7543800" cy="4876800"/>
          </a:xfrm>
        </p:spPr>
        <p:txBody>
          <a:bodyPr/>
          <a:lstStyle/>
          <a:p>
            <a:r>
              <a:rPr lang="en-US" dirty="0" smtClean="0"/>
              <a:t>Four United     States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Jason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Documents and Settings\ShafferJ\Local Settings\Temporary Internet Files\Content.IE5\F8EYSBYB\MP90031416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09852"/>
            <a:ext cx="3124200" cy="209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856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york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Albany is the New </a:t>
            </a:r>
            <a:r>
              <a:rPr lang="en-US" dirty="0" err="1" smtClean="0"/>
              <a:t>Nork’s</a:t>
            </a:r>
            <a:r>
              <a:rPr lang="en-US" dirty="0" smtClean="0"/>
              <a:t> capitol.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The bird is the bluebird.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dirty="0" err="1" smtClean="0"/>
              <a:t>FAMous</a:t>
            </a:r>
            <a:r>
              <a:rPr lang="en-US" dirty="0" smtClean="0"/>
              <a:t> </a:t>
            </a:r>
            <a:r>
              <a:rPr lang="en-US" dirty="0" err="1" smtClean="0"/>
              <a:t>newyorker</a:t>
            </a:r>
            <a:r>
              <a:rPr lang="en-US" dirty="0" smtClean="0"/>
              <a:t> is Franklin Roseville</a:t>
            </a:r>
            <a:endParaRPr lang="en-US" sz="1800" b="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724399" y="1121660"/>
            <a:ext cx="3200400" cy="3712464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27" name="Picture 3" descr="C:\Documents and Settings\ShafferJ\Local Settings\Temporary Internet Files\Content.IE5\OYCE839M\MP90031691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4400" y="1371600"/>
            <a:ext cx="3093277" cy="336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6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3400" y="990600"/>
            <a:ext cx="3200400" cy="3712464"/>
          </a:xfrm>
        </p:spPr>
        <p:txBody>
          <a:bodyPr/>
          <a:lstStyle/>
          <a:p>
            <a:r>
              <a:rPr lang="en-US" dirty="0"/>
              <a:t>Michigan </a:t>
            </a:r>
            <a:r>
              <a:rPr lang="en-US" dirty="0" smtClean="0"/>
              <a:t>stats   Capitol is Lasing</a:t>
            </a:r>
          </a:p>
          <a:p>
            <a:r>
              <a:rPr lang="en-US" dirty="0" smtClean="0"/>
              <a:t>The state bird is the robin</a:t>
            </a:r>
          </a:p>
          <a:p>
            <a:r>
              <a:rPr lang="en-US" dirty="0" smtClean="0"/>
              <a:t>The famous </a:t>
            </a:r>
            <a:r>
              <a:rPr lang="en-US" dirty="0" err="1" smtClean="0"/>
              <a:t>michigander</a:t>
            </a:r>
            <a:r>
              <a:rPr lang="en-US" dirty="0" smtClean="0"/>
              <a:t> is    </a:t>
            </a:r>
          </a:p>
          <a:p>
            <a:r>
              <a:rPr lang="en-US" dirty="0" err="1" smtClean="0"/>
              <a:t>gerald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ShafferJ\Local Settings\Temporary Internet Files\Content.IE5\CXAUCQCT\MC9001568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777" y="762000"/>
            <a:ext cx="3211312" cy="379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66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California</a:t>
            </a:r>
          </a:p>
          <a:p>
            <a:r>
              <a:rPr lang="en-US" dirty="0" smtClean="0"/>
              <a:t>The capitol of California is sacrament</a:t>
            </a:r>
          </a:p>
          <a:p>
            <a:r>
              <a:rPr lang="en-US" dirty="0" smtClean="0"/>
              <a:t>State bird is the aural</a:t>
            </a:r>
          </a:p>
          <a:p>
            <a:r>
              <a:rPr lang="en-US" dirty="0" smtClean="0"/>
              <a:t>Famous </a:t>
            </a:r>
            <a:r>
              <a:rPr lang="en-US" dirty="0" err="1" smtClean="0"/>
              <a:t>california</a:t>
            </a:r>
            <a:r>
              <a:rPr lang="en-US" dirty="0" smtClean="0"/>
              <a:t> is</a:t>
            </a:r>
          </a:p>
          <a:p>
            <a:r>
              <a:rPr lang="en-US" dirty="0" smtClean="0"/>
              <a:t>Ronald Reagan</a:t>
            </a:r>
            <a:endParaRPr lang="en-US" dirty="0"/>
          </a:p>
        </p:txBody>
      </p:sp>
      <p:pic>
        <p:nvPicPr>
          <p:cNvPr id="1026" name="Picture 2" descr="C:\Documents and Settings\ShafferJ\Local Settings\Temporary Internet Files\Content.IE5\G1K2NQW0\MC900156825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-152400"/>
            <a:ext cx="4469069" cy="47415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205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Texas state capital Austin </a:t>
            </a:r>
          </a:p>
          <a:p>
            <a:r>
              <a:rPr lang="en-US" dirty="0" smtClean="0"/>
              <a:t>The state bird is mocking bird</a:t>
            </a:r>
          </a:p>
          <a:p>
            <a:r>
              <a:rPr lang="en-US" dirty="0" smtClean="0"/>
              <a:t>The famous Texan :</a:t>
            </a:r>
          </a:p>
          <a:p>
            <a:r>
              <a:rPr lang="en-US" dirty="0" smtClean="0"/>
              <a:t>President bush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Documents and Settings\ShafferJ\Local Settings\Temporary Internet Files\Content.IE5\OCXRO3PQ\MC900437425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81000"/>
            <a:ext cx="4038600" cy="378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673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154</TotalTime>
  <Words>78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Four United     States  </vt:lpstr>
      <vt:lpstr>New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Shaffer</dc:creator>
  <cp:lastModifiedBy>Jason Shaffer</cp:lastModifiedBy>
  <cp:revision>16</cp:revision>
  <dcterms:created xsi:type="dcterms:W3CDTF">2013-10-07T12:00:37Z</dcterms:created>
  <dcterms:modified xsi:type="dcterms:W3CDTF">2013-10-30T12:07:25Z</dcterms:modified>
</cp:coreProperties>
</file>